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6F61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121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BF681-83DF-4A7B-850F-8C37B8098565}" type="datetimeFigureOut">
              <a:rPr lang="en-US" smtClean="0"/>
              <a:pPr/>
              <a:t>3/18/2010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C6D89-D960-4C8C-A55D-A8BA730027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BF681-83DF-4A7B-850F-8C37B8098565}" type="datetimeFigureOut">
              <a:rPr lang="en-US" smtClean="0"/>
              <a:pPr/>
              <a:t>3/18/2010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C6D89-D960-4C8C-A55D-A8BA730027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BF681-83DF-4A7B-850F-8C37B8098565}" type="datetimeFigureOut">
              <a:rPr lang="en-US" smtClean="0"/>
              <a:pPr/>
              <a:t>3/18/2010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C6D89-D960-4C8C-A55D-A8BA730027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BF681-83DF-4A7B-850F-8C37B8098565}" type="datetimeFigureOut">
              <a:rPr lang="en-US" smtClean="0"/>
              <a:pPr/>
              <a:t>3/18/2010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C6D89-D960-4C8C-A55D-A8BA730027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BF681-83DF-4A7B-850F-8C37B8098565}" type="datetimeFigureOut">
              <a:rPr lang="en-US" smtClean="0"/>
              <a:pPr/>
              <a:t>3/18/2010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C6D89-D960-4C8C-A55D-A8BA730027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BF681-83DF-4A7B-850F-8C37B8098565}" type="datetimeFigureOut">
              <a:rPr lang="en-US" smtClean="0"/>
              <a:pPr/>
              <a:t>3/18/2010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C6D89-D960-4C8C-A55D-A8BA730027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BF681-83DF-4A7B-850F-8C37B8098565}" type="datetimeFigureOut">
              <a:rPr lang="en-US" smtClean="0"/>
              <a:pPr/>
              <a:t>3/18/2010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C6D89-D960-4C8C-A55D-A8BA730027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BF681-83DF-4A7B-850F-8C37B8098565}" type="datetimeFigureOut">
              <a:rPr lang="en-US" smtClean="0"/>
              <a:pPr/>
              <a:t>3/18/2010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C6D89-D960-4C8C-A55D-A8BA730027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BF681-83DF-4A7B-850F-8C37B8098565}" type="datetimeFigureOut">
              <a:rPr lang="en-US" smtClean="0"/>
              <a:pPr/>
              <a:t>3/18/2010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C6D89-D960-4C8C-A55D-A8BA730027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BF681-83DF-4A7B-850F-8C37B8098565}" type="datetimeFigureOut">
              <a:rPr lang="en-US" smtClean="0"/>
              <a:pPr/>
              <a:t>3/18/2010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C6D89-D960-4C8C-A55D-A8BA730027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BF681-83DF-4A7B-850F-8C37B8098565}" type="datetimeFigureOut">
              <a:rPr lang="en-US" smtClean="0"/>
              <a:pPr/>
              <a:t>3/18/2010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C6D89-D960-4C8C-A55D-A8BA730027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0BF681-83DF-4A7B-850F-8C37B8098565}" type="datetimeFigureOut">
              <a:rPr lang="en-US" smtClean="0"/>
              <a:pPr/>
              <a:t>3/18/2010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8C6D89-D960-4C8C-A55D-A8BA7300279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latin typeface="MS Mincho" pitchFamily="49" charset="-128"/>
                <a:ea typeface="MS Mincho" pitchFamily="49" charset="-128"/>
              </a:rPr>
              <a:t>Ku Klux Klan</a:t>
            </a:r>
            <a:endParaRPr lang="en-US" dirty="0">
              <a:latin typeface="MS Mincho" pitchFamily="49" charset="-128"/>
              <a:ea typeface="MS Mincho" pitchFamily="49" charset="-128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>
                <a:latin typeface="MS Mincho" pitchFamily="49" charset="-128"/>
                <a:ea typeface="MS Mincho" pitchFamily="49" charset="-128"/>
              </a:rPr>
              <a:t>White Hoods: A Faceless Organization against </a:t>
            </a:r>
            <a:r>
              <a:rPr lang="en-US" dirty="0" smtClean="0">
                <a:latin typeface="MS Mincho" pitchFamily="49" charset="-128"/>
                <a:ea typeface="MS Mincho" pitchFamily="49" charset="-128"/>
              </a:rPr>
              <a:t>Freedom</a:t>
            </a:r>
          </a:p>
          <a:p>
            <a:r>
              <a:rPr lang="en-US" dirty="0" smtClean="0">
                <a:latin typeface="MS Mincho" pitchFamily="49" charset="-128"/>
                <a:ea typeface="MS Mincho" pitchFamily="49" charset="-128"/>
              </a:rPr>
              <a:t>By: Liam McFadden</a:t>
            </a:r>
            <a:endParaRPr lang="en-US" dirty="0">
              <a:latin typeface="MS Mincho" pitchFamily="49" charset="-128"/>
              <a:ea typeface="MS Mincho" pitchFamily="49" charset="-128"/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Klan Symbol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248400" y="4572000"/>
            <a:ext cx="2895600" cy="2286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-228600"/>
            <a:ext cx="8229600" cy="1143000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S Mincho" pitchFamily="49" charset="-128"/>
                <a:ea typeface="MS Mincho" pitchFamily="49" charset="-128"/>
              </a:rPr>
              <a:t>The Beginnings</a:t>
            </a:r>
            <a:endParaRPr lang="en-US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MS Mincho" pitchFamily="49" charset="-128"/>
              <a:ea typeface="MS Mincho" pitchFamily="49" charset="-12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066800"/>
            <a:ext cx="8229600" cy="4525963"/>
          </a:xfrm>
        </p:spPr>
        <p:txBody>
          <a:bodyPr>
            <a:normAutofit lnSpcReduction="1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S Mincho" pitchFamily="49" charset="-128"/>
                <a:ea typeface="MS Mincho" pitchFamily="49" charset="-128"/>
              </a:rPr>
              <a:t>The Ku Klux Klan began as a peaceful social group, created for the sole purpose of amusement.</a:t>
            </a:r>
          </a:p>
          <a:p>
            <a:r>
              <a:rPr lang="en-US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S Mincho" pitchFamily="49" charset="-128"/>
                <a:ea typeface="MS Mincho" pitchFamily="49" charset="-128"/>
              </a:rPr>
              <a:t>The name “Ku Klux” came from the Greek word “</a:t>
            </a:r>
            <a:r>
              <a:rPr lang="en-US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S Mincho" pitchFamily="49" charset="-128"/>
                <a:ea typeface="MS Mincho" pitchFamily="49" charset="-128"/>
              </a:rPr>
              <a:t>kuklos</a:t>
            </a:r>
            <a:r>
              <a:rPr lang="en-US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S Mincho" pitchFamily="49" charset="-128"/>
                <a:ea typeface="MS Mincho" pitchFamily="49" charset="-128"/>
              </a:rPr>
              <a:t>”, meaning circle.</a:t>
            </a:r>
          </a:p>
          <a:p>
            <a:r>
              <a:rPr lang="en-US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S Mincho" pitchFamily="49" charset="-128"/>
                <a:ea typeface="MS Mincho" pitchFamily="49" charset="-128"/>
              </a:rPr>
              <a:t>The Klan enjoyed playing harmless pranks on African Americans, who believed they were ghosts.</a:t>
            </a:r>
            <a:endParaRPr lang="en-US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MS Mincho" pitchFamily="49" charset="-128"/>
              <a:ea typeface="MS Mincho" pitchFamily="49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066800"/>
            <a:ext cx="5105400" cy="808038"/>
          </a:xfrm>
        </p:spPr>
        <p:txBody>
          <a:bodyPr>
            <a:noAutofit/>
          </a:bodyPr>
          <a:lstStyle/>
          <a:p>
            <a:r>
              <a:rPr lang="en-US" sz="2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MS Mincho" pitchFamily="49" charset="-128"/>
                <a:ea typeface="MS Mincho" pitchFamily="49" charset="-128"/>
              </a:rPr>
              <a:t>Donned in white robes, the Klan could easily commit pranks, while hiding their identity.</a:t>
            </a:r>
            <a:endParaRPr lang="en-US" sz="28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MS Mincho" pitchFamily="49" charset="-128"/>
              <a:ea typeface="MS Mincho" pitchFamily="49" charset="-128"/>
            </a:endParaRPr>
          </a:p>
        </p:txBody>
      </p:sp>
      <p:pic>
        <p:nvPicPr>
          <p:cNvPr id="3074" name="Picture 2" descr="http://www.old-picture.com/united-states-history-1900s---1930s/pictures/Ku-Klux-Kla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70674" y="3429000"/>
            <a:ext cx="4273326" cy="3428999"/>
          </a:xfrm>
          <a:prstGeom prst="rect">
            <a:avLst/>
          </a:prstGeom>
          <a:noFill/>
        </p:spPr>
      </p:pic>
      <p:pic>
        <p:nvPicPr>
          <p:cNvPr id="3076" name="Picture 4" descr="http://www.rulen.com/kkk/kkkflag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752725"/>
            <a:ext cx="4876800" cy="4105275"/>
          </a:xfrm>
          <a:prstGeom prst="rect">
            <a:avLst/>
          </a:prstGeom>
          <a:noFill/>
        </p:spPr>
      </p:pic>
      <p:pic>
        <p:nvPicPr>
          <p:cNvPr id="3078" name="Picture 6" descr="http://www.1st-art-gallery.com/thumbnail/211865/1/The-White-League-And-The-Ku-Klux-Klan-Worse-Than-Slavery-Cartoon-From-Harpers-Weekly-187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76800" y="0"/>
            <a:ext cx="4267200" cy="3505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MS Mincho" pitchFamily="49" charset="-128"/>
                <a:ea typeface="MS Mincho" pitchFamily="49" charset="-128"/>
              </a:rPr>
              <a:t>The Klan Takes a Violent Turn</a:t>
            </a:r>
            <a:endParaRPr lang="en-US" dirty="0">
              <a:latin typeface="MS Mincho" pitchFamily="49" charset="-128"/>
              <a:ea typeface="MS Mincho" pitchFamily="49" charset="-12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MS Mincho" pitchFamily="49" charset="-128"/>
                <a:ea typeface="MS Mincho" pitchFamily="49" charset="-128"/>
              </a:rPr>
              <a:t>The Federal Government Takes Action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80</TotalTime>
  <Words>97</Words>
  <Application>Microsoft Office PowerPoint</Application>
  <PresentationFormat>On-screen Show (4:3)</PresentationFormat>
  <Paragraphs>10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Ku Klux Klan</vt:lpstr>
      <vt:lpstr>The Beginnings</vt:lpstr>
      <vt:lpstr>Donned in white robes, the Klan could easily commit pranks, while hiding their identity.</vt:lpstr>
      <vt:lpstr>The Klan Takes a Violent Turn</vt:lpstr>
      <vt:lpstr>The Federal Government Takes Action</vt:lpstr>
    </vt:vector>
  </TitlesOfParts>
  <Company>Mount Lebanon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Ku Klux Klan</dc:title>
  <dc:creator>wmcfadden86</dc:creator>
  <cp:lastModifiedBy>wmcfadden86</cp:lastModifiedBy>
  <cp:revision>9</cp:revision>
  <dcterms:created xsi:type="dcterms:W3CDTF">2010-03-15T13:13:41Z</dcterms:created>
  <dcterms:modified xsi:type="dcterms:W3CDTF">2010-03-18T15:39:34Z</dcterms:modified>
</cp:coreProperties>
</file>